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8" autoAdjust="0"/>
    <p:restoredTop sz="86364" autoAdjust="0"/>
  </p:normalViewPr>
  <p:slideViewPr>
    <p:cSldViewPr>
      <p:cViewPr varScale="1">
        <p:scale>
          <a:sx n="105" d="100"/>
          <a:sy n="105" d="100"/>
        </p:scale>
        <p:origin x="-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CC56F-161D-485F-8C0D-5A3E43DDBE8A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25884-FA34-43F7-B991-C9960907A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25884-FA34-43F7-B991-C9960907A56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23C72-DA1A-4534-BFBC-F9A3074B599B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15120-18D9-4996-BAC3-F6BEADC7A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965575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914400"/>
            <a:ext cx="8305800" cy="1447800"/>
          </a:xfrm>
        </p:spPr>
        <p:txBody>
          <a:bodyPr>
            <a:normAutofit fontScale="92500" lnSpcReduction="20000"/>
          </a:bodyPr>
          <a:lstStyle/>
          <a:p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Government Legislative Branch</a:t>
            </a:r>
            <a:endParaRPr lang="en-US" sz="5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1" name="Picture 3" descr="C:\Users\nthomas\AppData\Local\Microsoft\Windows\Temporary Internet Files\Content.IE5\3ZOH4E58\MC9001743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971800"/>
            <a:ext cx="3809999" cy="273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7772400" cy="13620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514600"/>
            <a:ext cx="7924800" cy="2438400"/>
          </a:xfrm>
        </p:spPr>
        <p:txBody>
          <a:bodyPr>
            <a:normAutofit fontScale="47500" lnSpcReduction="20000"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The legislative branch is congress that makes the laws. 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Congress has two parts- the senate and the house of Representatives.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A senator is a elected to serve for six years, a Representative is elected to serve for two years </a:t>
            </a:r>
            <a:endParaRPr lang="en-US" sz="2800" dirty="0" smtClean="0"/>
          </a:p>
          <a:p>
            <a:pPr marL="171450" lvl="1" indent="-171450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3800" dirty="0" smtClean="0">
                <a:solidFill>
                  <a:schemeClr val="tx2">
                    <a:lumMod val="75000"/>
                  </a:schemeClr>
                </a:solidFill>
              </a:rPr>
              <a:t>There are many types of government  </a:t>
            </a:r>
          </a:p>
          <a:p>
            <a:pPr marL="171450" indent="-171450"/>
            <a:endParaRPr lang="en-US" sz="4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71450" indent="-171450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  <a:endParaRPr lang="en-US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house of Representatives is made up of 435 elected members, divided among the 50 states in proportion to the their total </a:t>
            </a:r>
          </a:p>
          <a:p>
            <a:pPr>
              <a:buNone/>
            </a:pPr>
            <a:r>
              <a:rPr lang="en-US" dirty="0" smtClean="0"/>
              <a:t>    population</a:t>
            </a:r>
          </a:p>
          <a:p>
            <a:r>
              <a:rPr lang="en-US" dirty="0" smtClean="0"/>
              <a:t>Most countries have an ambassador who works in his or her government.   </a:t>
            </a:r>
          </a:p>
          <a:p>
            <a:r>
              <a:rPr lang="en-US" dirty="0" smtClean="0"/>
              <a:t>States have a leader who makes sure the states laws are carried out. This leader is called a governor.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543800" cy="1219199"/>
          </a:xfrm>
        </p:spPr>
        <p:txBody>
          <a:bodyPr/>
          <a:lstStyle/>
          <a:p>
            <a:r>
              <a:rPr lang="en-US" dirty="0" smtClean="0"/>
              <a:t>Thanks for Watching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743200"/>
            <a:ext cx="6400800" cy="21336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Have a Good Day</a:t>
            </a:r>
            <a:endParaRPr lang="en-US" sz="6000" dirty="0"/>
          </a:p>
        </p:txBody>
      </p:sp>
      <p:pic>
        <p:nvPicPr>
          <p:cNvPr id="1029" name="Picture 5" descr="C:\Users\nthomas\AppData\Local\Microsoft\Windows\Temporary Internet Files\Content.IE5\Q0KZWAOV\MC9004379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343400"/>
            <a:ext cx="2085975" cy="170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122</Words>
  <Application>Microsoft Office PowerPoint</Application>
  <PresentationFormat>On-screen Show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</vt:lpstr>
      <vt:lpstr>Slide 2</vt:lpstr>
      <vt:lpstr>Slide 3</vt:lpstr>
      <vt:lpstr>Thanks for Watching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nthomas</dc:creator>
  <cp:lastModifiedBy>nthomas</cp:lastModifiedBy>
  <cp:revision>13</cp:revision>
  <dcterms:created xsi:type="dcterms:W3CDTF">2013-04-15T13:07:41Z</dcterms:created>
  <dcterms:modified xsi:type="dcterms:W3CDTF">2013-05-07T16:48:40Z</dcterms:modified>
</cp:coreProperties>
</file>